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38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017829-6CB1-4CB0-8FAC-E5EED3FCDFA3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B9EF5AA-5E97-4C28-87BB-E6B039CA0D29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Мой сайт абсолютно бесплатный.</a:t>
          </a:r>
          <a:endParaRPr lang="en-US"/>
        </a:p>
      </dgm:t>
    </dgm:pt>
    <dgm:pt modelId="{7E929ACA-DA78-479F-B0AD-346817A6ADBA}" type="parTrans" cxnId="{236478CA-DFDF-477D-B8CA-A95B3C3E752A}">
      <dgm:prSet/>
      <dgm:spPr/>
      <dgm:t>
        <a:bodyPr/>
        <a:lstStyle/>
        <a:p>
          <a:endParaRPr lang="en-US"/>
        </a:p>
      </dgm:t>
    </dgm:pt>
    <dgm:pt modelId="{235F6C17-FA3D-4A6A-8A81-16FEB643D3A1}" type="sibTrans" cxnId="{236478CA-DFDF-477D-B8CA-A95B3C3E752A}">
      <dgm:prSet/>
      <dgm:spPr/>
      <dgm:t>
        <a:bodyPr/>
        <a:lstStyle/>
        <a:p>
          <a:endParaRPr lang="en-US"/>
        </a:p>
      </dgm:t>
    </dgm:pt>
    <dgm:pt modelId="{B1A61F4B-3B4C-483F-86E0-D67C7A89BFD7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/>
            <a:t>Все функции, которые раньше выполнялись в разных приложениях, я объединила в одном.</a:t>
          </a:r>
          <a:endParaRPr lang="en-US" dirty="0"/>
        </a:p>
      </dgm:t>
    </dgm:pt>
    <dgm:pt modelId="{18B711F4-B519-461B-887C-A6E973E4E43E}" type="parTrans" cxnId="{33699BB6-96FB-4CF0-843A-4D2758B96AC9}">
      <dgm:prSet/>
      <dgm:spPr/>
      <dgm:t>
        <a:bodyPr/>
        <a:lstStyle/>
        <a:p>
          <a:endParaRPr lang="en-US"/>
        </a:p>
      </dgm:t>
    </dgm:pt>
    <dgm:pt modelId="{895CFB4D-30E7-4206-92CB-8B8121AC9341}" type="sibTrans" cxnId="{33699BB6-96FB-4CF0-843A-4D2758B96AC9}">
      <dgm:prSet/>
      <dgm:spPr/>
      <dgm:t>
        <a:bodyPr/>
        <a:lstStyle/>
        <a:p>
          <a:endParaRPr lang="en-US"/>
        </a:p>
      </dgm:t>
    </dgm:pt>
    <dgm:pt modelId="{D00214FC-A332-4DA1-9FB1-53441C9585A2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Красивый интерфейс с енотами (такого точно ни у кого не было).</a:t>
          </a:r>
          <a:endParaRPr lang="en-US"/>
        </a:p>
      </dgm:t>
    </dgm:pt>
    <dgm:pt modelId="{F26A6269-C40B-48C3-8289-3DBCE8CB9210}" type="parTrans" cxnId="{70F3ADCD-77E5-46CE-A283-F76016EDB213}">
      <dgm:prSet/>
      <dgm:spPr/>
      <dgm:t>
        <a:bodyPr/>
        <a:lstStyle/>
        <a:p>
          <a:endParaRPr lang="en-US"/>
        </a:p>
      </dgm:t>
    </dgm:pt>
    <dgm:pt modelId="{6467C1FE-31EC-40D7-AE37-BAD304F6564F}" type="sibTrans" cxnId="{70F3ADCD-77E5-46CE-A283-F76016EDB213}">
      <dgm:prSet/>
      <dgm:spPr/>
      <dgm:t>
        <a:bodyPr/>
        <a:lstStyle/>
        <a:p>
          <a:endParaRPr lang="en-US"/>
        </a:p>
      </dgm:t>
    </dgm:pt>
    <dgm:pt modelId="{2AB182CD-E89C-4D41-B4D6-9BF006884853}" type="pres">
      <dgm:prSet presAssocID="{74017829-6CB1-4CB0-8FAC-E5EED3FCDFA3}" presName="root" presStyleCnt="0">
        <dgm:presLayoutVars>
          <dgm:dir/>
          <dgm:resizeHandles val="exact"/>
        </dgm:presLayoutVars>
      </dgm:prSet>
      <dgm:spPr/>
    </dgm:pt>
    <dgm:pt modelId="{45F23F96-A2BC-4351-A1B8-AB0A8E16FBC6}" type="pres">
      <dgm:prSet presAssocID="{EB9EF5AA-5E97-4C28-87BB-E6B039CA0D29}" presName="compNode" presStyleCnt="0"/>
      <dgm:spPr/>
    </dgm:pt>
    <dgm:pt modelId="{90D08AE7-53D6-4491-9AE8-56DC7DDCA765}" type="pres">
      <dgm:prSet presAssocID="{EB9EF5AA-5E97-4C28-87BB-E6B039CA0D29}" presName="bgRect" presStyleLbl="bgShp" presStyleIdx="0" presStyleCnt="3"/>
      <dgm:spPr/>
    </dgm:pt>
    <dgm:pt modelId="{95BDF6F2-878C-45E1-9498-6FE5DB248AD1}" type="pres">
      <dgm:prSet presAssocID="{EB9EF5AA-5E97-4C28-87BB-E6B039CA0D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Ноутбук"/>
        </a:ext>
      </dgm:extLst>
    </dgm:pt>
    <dgm:pt modelId="{72C59335-18C6-4D8E-8FA8-95A4A32A278D}" type="pres">
      <dgm:prSet presAssocID="{EB9EF5AA-5E97-4C28-87BB-E6B039CA0D29}" presName="spaceRect" presStyleCnt="0"/>
      <dgm:spPr/>
    </dgm:pt>
    <dgm:pt modelId="{06FFC1F5-FDCA-4467-9B22-0FDF46ABEF2A}" type="pres">
      <dgm:prSet presAssocID="{EB9EF5AA-5E97-4C28-87BB-E6B039CA0D29}" presName="parTx" presStyleLbl="revTx" presStyleIdx="0" presStyleCnt="3">
        <dgm:presLayoutVars>
          <dgm:chMax val="0"/>
          <dgm:chPref val="0"/>
        </dgm:presLayoutVars>
      </dgm:prSet>
      <dgm:spPr/>
    </dgm:pt>
    <dgm:pt modelId="{32978A7B-2C9A-445B-B8B1-7B510C4BF544}" type="pres">
      <dgm:prSet presAssocID="{235F6C17-FA3D-4A6A-8A81-16FEB643D3A1}" presName="sibTrans" presStyleCnt="0"/>
      <dgm:spPr/>
    </dgm:pt>
    <dgm:pt modelId="{AD8AFC75-CD58-411E-B318-82FA11B40349}" type="pres">
      <dgm:prSet presAssocID="{B1A61F4B-3B4C-483F-86E0-D67C7A89BFD7}" presName="compNode" presStyleCnt="0"/>
      <dgm:spPr/>
    </dgm:pt>
    <dgm:pt modelId="{85E8D63A-E520-4E6E-B402-8F144E9746DE}" type="pres">
      <dgm:prSet presAssocID="{B1A61F4B-3B4C-483F-86E0-D67C7A89BFD7}" presName="bgRect" presStyleLbl="bgShp" presStyleIdx="1" presStyleCnt="3"/>
      <dgm:spPr/>
    </dgm:pt>
    <dgm:pt modelId="{3B85B109-375D-4B5B-80E8-FFC40D760058}" type="pres">
      <dgm:prSet presAssocID="{B1A61F4B-3B4C-483F-86E0-D67C7A89BFD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Хлопушка"/>
        </a:ext>
      </dgm:extLst>
    </dgm:pt>
    <dgm:pt modelId="{D66B790E-231C-40E6-B6B0-6134DF10106C}" type="pres">
      <dgm:prSet presAssocID="{B1A61F4B-3B4C-483F-86E0-D67C7A89BFD7}" presName="spaceRect" presStyleCnt="0"/>
      <dgm:spPr/>
    </dgm:pt>
    <dgm:pt modelId="{5E43A8B7-D403-48D0-9516-F9639D96375A}" type="pres">
      <dgm:prSet presAssocID="{B1A61F4B-3B4C-483F-86E0-D67C7A89BFD7}" presName="parTx" presStyleLbl="revTx" presStyleIdx="1" presStyleCnt="3">
        <dgm:presLayoutVars>
          <dgm:chMax val="0"/>
          <dgm:chPref val="0"/>
        </dgm:presLayoutVars>
      </dgm:prSet>
      <dgm:spPr/>
    </dgm:pt>
    <dgm:pt modelId="{BBB6E2DF-C9A4-4EFE-850C-9784432ABAB1}" type="pres">
      <dgm:prSet presAssocID="{895CFB4D-30E7-4206-92CB-8B8121AC9341}" presName="sibTrans" presStyleCnt="0"/>
      <dgm:spPr/>
    </dgm:pt>
    <dgm:pt modelId="{FACFAA7C-B088-41C4-8578-CA33E1883F5D}" type="pres">
      <dgm:prSet presAssocID="{D00214FC-A332-4DA1-9FB1-53441C9585A2}" presName="compNode" presStyleCnt="0"/>
      <dgm:spPr/>
    </dgm:pt>
    <dgm:pt modelId="{550D6952-9A6D-4A5C-B589-44B427FC3D06}" type="pres">
      <dgm:prSet presAssocID="{D00214FC-A332-4DA1-9FB1-53441C9585A2}" presName="bgRect" presStyleLbl="bgShp" presStyleIdx="2" presStyleCnt="3"/>
      <dgm:spPr/>
    </dgm:pt>
    <dgm:pt modelId="{E6136B35-3A89-42F3-BD92-0F9C4356E601}" type="pres">
      <dgm:prSet presAssocID="{D00214FC-A332-4DA1-9FB1-53441C9585A2}" presName="iconRect" presStyleLbl="node1" presStyleIdx="2" presStyleCnt="3" custLinFactNeighborX="2148" custLinFactNeighborY="1237"/>
      <dgm:spPr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5444" y1="76889" x2="55444" y2="76889"/>
                        <a14:foregroundMark x1="70111" y1="29111" x2="70111" y2="29111"/>
                        <a14:foregroundMark x1="31000" y1="27111" x2="31000" y2="2711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</dgm:spPr>
    </dgm:pt>
    <dgm:pt modelId="{89FA7069-3455-41A7-8700-81DFFC707779}" type="pres">
      <dgm:prSet presAssocID="{D00214FC-A332-4DA1-9FB1-53441C9585A2}" presName="spaceRect" presStyleCnt="0"/>
      <dgm:spPr/>
    </dgm:pt>
    <dgm:pt modelId="{8F633C0C-A817-4F2C-BFF3-1082AA8DD5F4}" type="pres">
      <dgm:prSet presAssocID="{D00214FC-A332-4DA1-9FB1-53441C9585A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EA10509-98E7-47D2-B995-8CEEC5B4D169}" type="presOf" srcId="{B1A61F4B-3B4C-483F-86E0-D67C7A89BFD7}" destId="{5E43A8B7-D403-48D0-9516-F9639D96375A}" srcOrd="0" destOrd="0" presId="urn:microsoft.com/office/officeart/2018/2/layout/IconVerticalSolidList"/>
    <dgm:cxn modelId="{6B3BE158-673F-4524-BA6F-AF45062CBBC7}" type="presOf" srcId="{D00214FC-A332-4DA1-9FB1-53441C9585A2}" destId="{8F633C0C-A817-4F2C-BFF3-1082AA8DD5F4}" srcOrd="0" destOrd="0" presId="urn:microsoft.com/office/officeart/2018/2/layout/IconVerticalSolidList"/>
    <dgm:cxn modelId="{6748697C-F79A-45A0-8B2E-162C6AB74729}" type="presOf" srcId="{74017829-6CB1-4CB0-8FAC-E5EED3FCDFA3}" destId="{2AB182CD-E89C-4D41-B4D6-9BF006884853}" srcOrd="0" destOrd="0" presId="urn:microsoft.com/office/officeart/2018/2/layout/IconVerticalSolidList"/>
    <dgm:cxn modelId="{33699BB6-96FB-4CF0-843A-4D2758B96AC9}" srcId="{74017829-6CB1-4CB0-8FAC-E5EED3FCDFA3}" destId="{B1A61F4B-3B4C-483F-86E0-D67C7A89BFD7}" srcOrd="1" destOrd="0" parTransId="{18B711F4-B519-461B-887C-A6E973E4E43E}" sibTransId="{895CFB4D-30E7-4206-92CB-8B8121AC9341}"/>
    <dgm:cxn modelId="{236478CA-DFDF-477D-B8CA-A95B3C3E752A}" srcId="{74017829-6CB1-4CB0-8FAC-E5EED3FCDFA3}" destId="{EB9EF5AA-5E97-4C28-87BB-E6B039CA0D29}" srcOrd="0" destOrd="0" parTransId="{7E929ACA-DA78-479F-B0AD-346817A6ADBA}" sibTransId="{235F6C17-FA3D-4A6A-8A81-16FEB643D3A1}"/>
    <dgm:cxn modelId="{70F3ADCD-77E5-46CE-A283-F76016EDB213}" srcId="{74017829-6CB1-4CB0-8FAC-E5EED3FCDFA3}" destId="{D00214FC-A332-4DA1-9FB1-53441C9585A2}" srcOrd="2" destOrd="0" parTransId="{F26A6269-C40B-48C3-8289-3DBCE8CB9210}" sibTransId="{6467C1FE-31EC-40D7-AE37-BAD304F6564F}"/>
    <dgm:cxn modelId="{C0A548F4-8B41-43A1-AAC0-5CF768DDC316}" type="presOf" srcId="{EB9EF5AA-5E97-4C28-87BB-E6B039CA0D29}" destId="{06FFC1F5-FDCA-4467-9B22-0FDF46ABEF2A}" srcOrd="0" destOrd="0" presId="urn:microsoft.com/office/officeart/2018/2/layout/IconVerticalSolidList"/>
    <dgm:cxn modelId="{76EFEF5C-92E2-44C0-90CC-FEFDCF6D91DD}" type="presParOf" srcId="{2AB182CD-E89C-4D41-B4D6-9BF006884853}" destId="{45F23F96-A2BC-4351-A1B8-AB0A8E16FBC6}" srcOrd="0" destOrd="0" presId="urn:microsoft.com/office/officeart/2018/2/layout/IconVerticalSolidList"/>
    <dgm:cxn modelId="{BA6B261D-BCB1-4CA2-A506-F45E3C86B373}" type="presParOf" srcId="{45F23F96-A2BC-4351-A1B8-AB0A8E16FBC6}" destId="{90D08AE7-53D6-4491-9AE8-56DC7DDCA765}" srcOrd="0" destOrd="0" presId="urn:microsoft.com/office/officeart/2018/2/layout/IconVerticalSolidList"/>
    <dgm:cxn modelId="{4440C073-B7E2-48FE-97C9-BE71ACB71218}" type="presParOf" srcId="{45F23F96-A2BC-4351-A1B8-AB0A8E16FBC6}" destId="{95BDF6F2-878C-45E1-9498-6FE5DB248AD1}" srcOrd="1" destOrd="0" presId="urn:microsoft.com/office/officeart/2018/2/layout/IconVerticalSolidList"/>
    <dgm:cxn modelId="{DFB58373-591D-437E-8ED8-DA0A40510A25}" type="presParOf" srcId="{45F23F96-A2BC-4351-A1B8-AB0A8E16FBC6}" destId="{72C59335-18C6-4D8E-8FA8-95A4A32A278D}" srcOrd="2" destOrd="0" presId="urn:microsoft.com/office/officeart/2018/2/layout/IconVerticalSolidList"/>
    <dgm:cxn modelId="{A4FF77F7-F149-42BF-9379-3A7CAEEC027D}" type="presParOf" srcId="{45F23F96-A2BC-4351-A1B8-AB0A8E16FBC6}" destId="{06FFC1F5-FDCA-4467-9B22-0FDF46ABEF2A}" srcOrd="3" destOrd="0" presId="urn:microsoft.com/office/officeart/2018/2/layout/IconVerticalSolidList"/>
    <dgm:cxn modelId="{9331B4A3-49BA-4E9B-8A2C-8EEBE7EDA2E0}" type="presParOf" srcId="{2AB182CD-E89C-4D41-B4D6-9BF006884853}" destId="{32978A7B-2C9A-445B-B8B1-7B510C4BF544}" srcOrd="1" destOrd="0" presId="urn:microsoft.com/office/officeart/2018/2/layout/IconVerticalSolidList"/>
    <dgm:cxn modelId="{B894DCF2-45D3-4EE1-AA10-05A941D763C5}" type="presParOf" srcId="{2AB182CD-E89C-4D41-B4D6-9BF006884853}" destId="{AD8AFC75-CD58-411E-B318-82FA11B40349}" srcOrd="2" destOrd="0" presId="urn:microsoft.com/office/officeart/2018/2/layout/IconVerticalSolidList"/>
    <dgm:cxn modelId="{B416296C-3B35-408D-A64D-00707C1AB82F}" type="presParOf" srcId="{AD8AFC75-CD58-411E-B318-82FA11B40349}" destId="{85E8D63A-E520-4E6E-B402-8F144E9746DE}" srcOrd="0" destOrd="0" presId="urn:microsoft.com/office/officeart/2018/2/layout/IconVerticalSolidList"/>
    <dgm:cxn modelId="{6A90C2CA-7DC7-47E0-BA12-E5CEE498AC17}" type="presParOf" srcId="{AD8AFC75-CD58-411E-B318-82FA11B40349}" destId="{3B85B109-375D-4B5B-80E8-FFC40D760058}" srcOrd="1" destOrd="0" presId="urn:microsoft.com/office/officeart/2018/2/layout/IconVerticalSolidList"/>
    <dgm:cxn modelId="{C4DFCAD3-DDF7-47F8-AFE6-6C728D39F0D2}" type="presParOf" srcId="{AD8AFC75-CD58-411E-B318-82FA11B40349}" destId="{D66B790E-231C-40E6-B6B0-6134DF10106C}" srcOrd="2" destOrd="0" presId="urn:microsoft.com/office/officeart/2018/2/layout/IconVerticalSolidList"/>
    <dgm:cxn modelId="{256C9D9A-656E-4175-AECC-C0365F40D448}" type="presParOf" srcId="{AD8AFC75-CD58-411E-B318-82FA11B40349}" destId="{5E43A8B7-D403-48D0-9516-F9639D96375A}" srcOrd="3" destOrd="0" presId="urn:microsoft.com/office/officeart/2018/2/layout/IconVerticalSolidList"/>
    <dgm:cxn modelId="{E630D2E3-8BEE-4F9D-8973-1E4783BECF26}" type="presParOf" srcId="{2AB182CD-E89C-4D41-B4D6-9BF006884853}" destId="{BBB6E2DF-C9A4-4EFE-850C-9784432ABAB1}" srcOrd="3" destOrd="0" presId="urn:microsoft.com/office/officeart/2018/2/layout/IconVerticalSolidList"/>
    <dgm:cxn modelId="{DE32962B-7E22-4D27-986C-08108471434D}" type="presParOf" srcId="{2AB182CD-E89C-4D41-B4D6-9BF006884853}" destId="{FACFAA7C-B088-41C4-8578-CA33E1883F5D}" srcOrd="4" destOrd="0" presId="urn:microsoft.com/office/officeart/2018/2/layout/IconVerticalSolidList"/>
    <dgm:cxn modelId="{9270B243-1D88-4C12-A83F-ACFBF97411EA}" type="presParOf" srcId="{FACFAA7C-B088-41C4-8578-CA33E1883F5D}" destId="{550D6952-9A6D-4A5C-B589-44B427FC3D06}" srcOrd="0" destOrd="0" presId="urn:microsoft.com/office/officeart/2018/2/layout/IconVerticalSolidList"/>
    <dgm:cxn modelId="{835D2213-1556-478D-973B-A9C41CCE6229}" type="presParOf" srcId="{FACFAA7C-B088-41C4-8578-CA33E1883F5D}" destId="{E6136B35-3A89-42F3-BD92-0F9C4356E601}" srcOrd="1" destOrd="0" presId="urn:microsoft.com/office/officeart/2018/2/layout/IconVerticalSolidList"/>
    <dgm:cxn modelId="{DA11FAD7-F1F3-4A2B-9FFA-346CF68AE040}" type="presParOf" srcId="{FACFAA7C-B088-41C4-8578-CA33E1883F5D}" destId="{89FA7069-3455-41A7-8700-81DFFC707779}" srcOrd="2" destOrd="0" presId="urn:microsoft.com/office/officeart/2018/2/layout/IconVerticalSolidList"/>
    <dgm:cxn modelId="{AE6C4D5A-5611-4AAA-9F76-194C604FAF52}" type="presParOf" srcId="{FACFAA7C-B088-41C4-8578-CA33E1883F5D}" destId="{8F633C0C-A817-4F2C-BFF3-1082AA8DD5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201E9A-B7A9-422D-9569-EA10BC873E7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6FBEA6A-FB75-4B71-91DA-2F86D17423EA}">
      <dgm:prSet/>
      <dgm:spPr/>
      <dgm:t>
        <a:bodyPr/>
        <a:lstStyle/>
        <a:p>
          <a:r>
            <a:rPr lang="ru-RU"/>
            <a:t>1. Создать базу данных с таблицами: users</a:t>
          </a:r>
          <a:r>
            <a:rPr lang="en-US"/>
            <a:t>, tutors, students, parents, lessons, homeworks, tests, help_materials, video_lessons</a:t>
          </a:r>
          <a:r>
            <a:rPr lang="ru-RU"/>
            <a:t>.</a:t>
          </a:r>
          <a:endParaRPr lang="en-US"/>
        </a:p>
      </dgm:t>
    </dgm:pt>
    <dgm:pt modelId="{80E1CE87-CC15-4383-B1F2-47DADD9C7420}" type="parTrans" cxnId="{56A21881-59B0-47F1-8BBD-08CEC7EF0F9E}">
      <dgm:prSet/>
      <dgm:spPr/>
      <dgm:t>
        <a:bodyPr/>
        <a:lstStyle/>
        <a:p>
          <a:endParaRPr lang="en-US"/>
        </a:p>
      </dgm:t>
    </dgm:pt>
    <dgm:pt modelId="{A5BF7F1A-1C08-431F-A6CC-9366E984DC89}" type="sibTrans" cxnId="{56A21881-59B0-47F1-8BBD-08CEC7EF0F9E}">
      <dgm:prSet/>
      <dgm:spPr/>
      <dgm:t>
        <a:bodyPr/>
        <a:lstStyle/>
        <a:p>
          <a:endParaRPr lang="en-US"/>
        </a:p>
      </dgm:t>
    </dgm:pt>
    <dgm:pt modelId="{9F8D2C88-C140-4EBF-8683-47C9F67E90EA}">
      <dgm:prSet/>
      <dgm:spPr/>
      <dgm:t>
        <a:bodyPr/>
        <a:lstStyle/>
        <a:p>
          <a:r>
            <a:rPr lang="ru-RU" dirty="0"/>
            <a:t>2. Использовать REST</a:t>
          </a:r>
          <a:r>
            <a:rPr lang="en-US" dirty="0"/>
            <a:t> </a:t>
          </a:r>
          <a:r>
            <a:rPr lang="ru-RU" dirty="0"/>
            <a:t>API для изменения, получения и добавления данных.</a:t>
          </a:r>
          <a:endParaRPr lang="en-US" dirty="0"/>
        </a:p>
      </dgm:t>
    </dgm:pt>
    <dgm:pt modelId="{399FE55C-02BB-48B5-9DA5-08EAA314A03F}" type="parTrans" cxnId="{8707B244-65D0-4791-9D1A-F63A628EAB52}">
      <dgm:prSet/>
      <dgm:spPr/>
      <dgm:t>
        <a:bodyPr/>
        <a:lstStyle/>
        <a:p>
          <a:endParaRPr lang="en-US"/>
        </a:p>
      </dgm:t>
    </dgm:pt>
    <dgm:pt modelId="{4AE6F081-F5A1-48AE-9030-001B92F40B96}" type="sibTrans" cxnId="{8707B244-65D0-4791-9D1A-F63A628EAB52}">
      <dgm:prSet/>
      <dgm:spPr/>
      <dgm:t>
        <a:bodyPr/>
        <a:lstStyle/>
        <a:p>
          <a:endParaRPr lang="en-US"/>
        </a:p>
      </dgm:t>
    </dgm:pt>
    <dgm:pt modelId="{5F73C2A6-6B0F-4F7F-BD0E-B0ACD7625898}">
      <dgm:prSet/>
      <dgm:spPr/>
      <dgm:t>
        <a:bodyPr/>
        <a:lstStyle/>
        <a:p>
          <a:r>
            <a:rPr lang="ru-RU"/>
            <a:t>3. Сделать авторизацию и регистрацию.</a:t>
          </a:r>
          <a:endParaRPr lang="en-US"/>
        </a:p>
      </dgm:t>
    </dgm:pt>
    <dgm:pt modelId="{FE6C7F2F-2F5D-450F-B777-5E6692839AEA}" type="parTrans" cxnId="{855521F4-0A79-4E60-AE5C-25244F4B2348}">
      <dgm:prSet/>
      <dgm:spPr/>
      <dgm:t>
        <a:bodyPr/>
        <a:lstStyle/>
        <a:p>
          <a:endParaRPr lang="en-US"/>
        </a:p>
      </dgm:t>
    </dgm:pt>
    <dgm:pt modelId="{2680C309-F192-4143-93C7-5D5F18E69F07}" type="sibTrans" cxnId="{855521F4-0A79-4E60-AE5C-25244F4B2348}">
      <dgm:prSet/>
      <dgm:spPr/>
      <dgm:t>
        <a:bodyPr/>
        <a:lstStyle/>
        <a:p>
          <a:endParaRPr lang="en-US"/>
        </a:p>
      </dgm:t>
    </dgm:pt>
    <dgm:pt modelId="{DD978901-8800-46B6-94AC-66B87359C7A0}">
      <dgm:prSet/>
      <dgm:spPr/>
      <dgm:t>
        <a:bodyPr/>
        <a:lstStyle/>
        <a:p>
          <a:r>
            <a:rPr lang="ru-RU" dirty="0"/>
            <a:t>4. Использовать </a:t>
          </a:r>
          <a:r>
            <a:rPr lang="en-US" dirty="0"/>
            <a:t>B</a:t>
          </a:r>
          <a:r>
            <a:rPr lang="ru-RU" dirty="0" err="1"/>
            <a:t>ootstrap</a:t>
          </a:r>
          <a:r>
            <a:rPr lang="ru-RU" dirty="0"/>
            <a:t>.</a:t>
          </a:r>
          <a:endParaRPr lang="en-US" dirty="0"/>
        </a:p>
      </dgm:t>
    </dgm:pt>
    <dgm:pt modelId="{D93E22F4-1DE7-45FE-9A2E-5B0B4B220EC1}" type="parTrans" cxnId="{CB781C04-14B2-4BF6-B992-95541CC08FFB}">
      <dgm:prSet/>
      <dgm:spPr/>
      <dgm:t>
        <a:bodyPr/>
        <a:lstStyle/>
        <a:p>
          <a:endParaRPr lang="en-US"/>
        </a:p>
      </dgm:t>
    </dgm:pt>
    <dgm:pt modelId="{E6B9295A-8B42-46CC-92CC-6DA9FE5794B1}" type="sibTrans" cxnId="{CB781C04-14B2-4BF6-B992-95541CC08FFB}">
      <dgm:prSet/>
      <dgm:spPr/>
      <dgm:t>
        <a:bodyPr/>
        <a:lstStyle/>
        <a:p>
          <a:endParaRPr lang="en-US"/>
        </a:p>
      </dgm:t>
    </dgm:pt>
    <dgm:pt modelId="{3C02FA88-FDB1-4476-800D-8DDFB1B0F473}">
      <dgm:prSet/>
      <dgm:spPr/>
      <dgm:t>
        <a:bodyPr/>
        <a:lstStyle/>
        <a:p>
          <a:r>
            <a:rPr lang="en-US" dirty="0"/>
            <a:t>5. </a:t>
          </a:r>
          <a:r>
            <a:rPr lang="ru-RU" dirty="0"/>
            <a:t>Применить принцип </a:t>
          </a:r>
          <a:r>
            <a:rPr lang="en-US" dirty="0"/>
            <a:t>SOLID.</a:t>
          </a:r>
        </a:p>
      </dgm:t>
    </dgm:pt>
    <dgm:pt modelId="{EE4DA652-621A-4160-82C7-C85E9D4FA647}" type="parTrans" cxnId="{7337E9F3-1936-4123-A1DC-A69A0B918A26}">
      <dgm:prSet/>
      <dgm:spPr/>
      <dgm:t>
        <a:bodyPr/>
        <a:lstStyle/>
        <a:p>
          <a:endParaRPr lang="ru-RU"/>
        </a:p>
      </dgm:t>
    </dgm:pt>
    <dgm:pt modelId="{36A52497-7A78-49FE-8ED6-CC157F066A96}" type="sibTrans" cxnId="{7337E9F3-1936-4123-A1DC-A69A0B918A26}">
      <dgm:prSet/>
      <dgm:spPr/>
      <dgm:t>
        <a:bodyPr/>
        <a:lstStyle/>
        <a:p>
          <a:endParaRPr lang="ru-RU"/>
        </a:p>
      </dgm:t>
    </dgm:pt>
    <dgm:pt modelId="{528781E1-C996-40AE-80A9-72B80459A873}" type="pres">
      <dgm:prSet presAssocID="{9A201E9A-B7A9-422D-9569-EA10BC873E7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F979991-FE1B-4236-AF8A-7975766D7D3F}" type="pres">
      <dgm:prSet presAssocID="{36FBEA6A-FB75-4B71-91DA-2F86D17423EA}" presName="hierRoot1" presStyleCnt="0"/>
      <dgm:spPr/>
    </dgm:pt>
    <dgm:pt modelId="{6440BC01-1A8D-4189-928D-DF962A16CAE6}" type="pres">
      <dgm:prSet presAssocID="{36FBEA6A-FB75-4B71-91DA-2F86D17423EA}" presName="composite" presStyleCnt="0"/>
      <dgm:spPr/>
    </dgm:pt>
    <dgm:pt modelId="{6D5D3F20-4D5F-497C-BC09-DAB7A9DFC797}" type="pres">
      <dgm:prSet presAssocID="{36FBEA6A-FB75-4B71-91DA-2F86D17423EA}" presName="background" presStyleLbl="node0" presStyleIdx="0" presStyleCnt="5"/>
      <dgm:spPr/>
    </dgm:pt>
    <dgm:pt modelId="{FBDB44AA-2BEA-4C53-92B4-78027125AA03}" type="pres">
      <dgm:prSet presAssocID="{36FBEA6A-FB75-4B71-91DA-2F86D17423EA}" presName="text" presStyleLbl="fgAcc0" presStyleIdx="0" presStyleCnt="5">
        <dgm:presLayoutVars>
          <dgm:chPref val="3"/>
        </dgm:presLayoutVars>
      </dgm:prSet>
      <dgm:spPr/>
    </dgm:pt>
    <dgm:pt modelId="{76F76D90-7A1B-4A44-AD47-AC4B374D4253}" type="pres">
      <dgm:prSet presAssocID="{36FBEA6A-FB75-4B71-91DA-2F86D17423EA}" presName="hierChild2" presStyleCnt="0"/>
      <dgm:spPr/>
    </dgm:pt>
    <dgm:pt modelId="{AE9DA173-EE1C-4780-99E4-9BD864C1B489}" type="pres">
      <dgm:prSet presAssocID="{9F8D2C88-C140-4EBF-8683-47C9F67E90EA}" presName="hierRoot1" presStyleCnt="0"/>
      <dgm:spPr/>
    </dgm:pt>
    <dgm:pt modelId="{8283F5C4-94B1-437B-A5A2-960B03945620}" type="pres">
      <dgm:prSet presAssocID="{9F8D2C88-C140-4EBF-8683-47C9F67E90EA}" presName="composite" presStyleCnt="0"/>
      <dgm:spPr/>
    </dgm:pt>
    <dgm:pt modelId="{F1D26DD2-141D-492E-B081-72698980DB2E}" type="pres">
      <dgm:prSet presAssocID="{9F8D2C88-C140-4EBF-8683-47C9F67E90EA}" presName="background" presStyleLbl="node0" presStyleIdx="1" presStyleCnt="5"/>
      <dgm:spPr/>
    </dgm:pt>
    <dgm:pt modelId="{54BD7D84-2D7A-4D2C-9BA2-820872323A71}" type="pres">
      <dgm:prSet presAssocID="{9F8D2C88-C140-4EBF-8683-47C9F67E90EA}" presName="text" presStyleLbl="fgAcc0" presStyleIdx="1" presStyleCnt="5">
        <dgm:presLayoutVars>
          <dgm:chPref val="3"/>
        </dgm:presLayoutVars>
      </dgm:prSet>
      <dgm:spPr/>
    </dgm:pt>
    <dgm:pt modelId="{07E6B62F-6A29-4A19-B43B-D15CF2AD736C}" type="pres">
      <dgm:prSet presAssocID="{9F8D2C88-C140-4EBF-8683-47C9F67E90EA}" presName="hierChild2" presStyleCnt="0"/>
      <dgm:spPr/>
    </dgm:pt>
    <dgm:pt modelId="{98452279-8D85-475B-AFD7-54D75F654D30}" type="pres">
      <dgm:prSet presAssocID="{5F73C2A6-6B0F-4F7F-BD0E-B0ACD7625898}" presName="hierRoot1" presStyleCnt="0"/>
      <dgm:spPr/>
    </dgm:pt>
    <dgm:pt modelId="{ED08232D-92F1-492B-AEE7-E3B8B0638CE4}" type="pres">
      <dgm:prSet presAssocID="{5F73C2A6-6B0F-4F7F-BD0E-B0ACD7625898}" presName="composite" presStyleCnt="0"/>
      <dgm:spPr/>
    </dgm:pt>
    <dgm:pt modelId="{F7CD23E4-42B3-4896-84E5-421D7AE84DEB}" type="pres">
      <dgm:prSet presAssocID="{5F73C2A6-6B0F-4F7F-BD0E-B0ACD7625898}" presName="background" presStyleLbl="node0" presStyleIdx="2" presStyleCnt="5"/>
      <dgm:spPr/>
    </dgm:pt>
    <dgm:pt modelId="{AAD59EE7-E6CA-4AD6-8841-DD4A022AA20F}" type="pres">
      <dgm:prSet presAssocID="{5F73C2A6-6B0F-4F7F-BD0E-B0ACD7625898}" presName="text" presStyleLbl="fgAcc0" presStyleIdx="2" presStyleCnt="5">
        <dgm:presLayoutVars>
          <dgm:chPref val="3"/>
        </dgm:presLayoutVars>
      </dgm:prSet>
      <dgm:spPr/>
    </dgm:pt>
    <dgm:pt modelId="{C374F404-4069-4AC6-9F54-6E1D6D77F8B4}" type="pres">
      <dgm:prSet presAssocID="{5F73C2A6-6B0F-4F7F-BD0E-B0ACD7625898}" presName="hierChild2" presStyleCnt="0"/>
      <dgm:spPr/>
    </dgm:pt>
    <dgm:pt modelId="{DBBC80B7-D06E-496A-957C-D497BDC4BE64}" type="pres">
      <dgm:prSet presAssocID="{DD978901-8800-46B6-94AC-66B87359C7A0}" presName="hierRoot1" presStyleCnt="0"/>
      <dgm:spPr/>
    </dgm:pt>
    <dgm:pt modelId="{B9610BDB-C164-4D72-A49F-71AFFABA05E6}" type="pres">
      <dgm:prSet presAssocID="{DD978901-8800-46B6-94AC-66B87359C7A0}" presName="composite" presStyleCnt="0"/>
      <dgm:spPr/>
    </dgm:pt>
    <dgm:pt modelId="{C0D06D80-044C-41E0-9379-C72F2DD28ADA}" type="pres">
      <dgm:prSet presAssocID="{DD978901-8800-46B6-94AC-66B87359C7A0}" presName="background" presStyleLbl="node0" presStyleIdx="3" presStyleCnt="5"/>
      <dgm:spPr/>
    </dgm:pt>
    <dgm:pt modelId="{8F16ED9B-AD7B-4C80-BAE5-D33C270B7D98}" type="pres">
      <dgm:prSet presAssocID="{DD978901-8800-46B6-94AC-66B87359C7A0}" presName="text" presStyleLbl="fgAcc0" presStyleIdx="3" presStyleCnt="5">
        <dgm:presLayoutVars>
          <dgm:chPref val="3"/>
        </dgm:presLayoutVars>
      </dgm:prSet>
      <dgm:spPr/>
    </dgm:pt>
    <dgm:pt modelId="{3542A593-82A2-4C32-9C04-A100ED9026EC}" type="pres">
      <dgm:prSet presAssocID="{DD978901-8800-46B6-94AC-66B87359C7A0}" presName="hierChild2" presStyleCnt="0"/>
      <dgm:spPr/>
    </dgm:pt>
    <dgm:pt modelId="{8CD558FD-2868-45E8-9F86-DF95EFBAB06E}" type="pres">
      <dgm:prSet presAssocID="{3C02FA88-FDB1-4476-800D-8DDFB1B0F473}" presName="hierRoot1" presStyleCnt="0"/>
      <dgm:spPr/>
    </dgm:pt>
    <dgm:pt modelId="{C8F93C9F-5608-420E-A79C-8D5002EFD2EE}" type="pres">
      <dgm:prSet presAssocID="{3C02FA88-FDB1-4476-800D-8DDFB1B0F473}" presName="composite" presStyleCnt="0"/>
      <dgm:spPr/>
    </dgm:pt>
    <dgm:pt modelId="{A0771306-2095-4AB1-B179-E24B453EF1C1}" type="pres">
      <dgm:prSet presAssocID="{3C02FA88-FDB1-4476-800D-8DDFB1B0F473}" presName="background" presStyleLbl="node0" presStyleIdx="4" presStyleCnt="5"/>
      <dgm:spPr/>
    </dgm:pt>
    <dgm:pt modelId="{DA5A3CAB-CB05-48CB-B232-7205253C0C15}" type="pres">
      <dgm:prSet presAssocID="{3C02FA88-FDB1-4476-800D-8DDFB1B0F473}" presName="text" presStyleLbl="fgAcc0" presStyleIdx="4" presStyleCnt="5">
        <dgm:presLayoutVars>
          <dgm:chPref val="3"/>
        </dgm:presLayoutVars>
      </dgm:prSet>
      <dgm:spPr/>
    </dgm:pt>
    <dgm:pt modelId="{18A60DF5-5514-4D82-9DD6-307C5FF8E5ED}" type="pres">
      <dgm:prSet presAssocID="{3C02FA88-FDB1-4476-800D-8DDFB1B0F473}" presName="hierChild2" presStyleCnt="0"/>
      <dgm:spPr/>
    </dgm:pt>
  </dgm:ptLst>
  <dgm:cxnLst>
    <dgm:cxn modelId="{CB781C04-14B2-4BF6-B992-95541CC08FFB}" srcId="{9A201E9A-B7A9-422D-9569-EA10BC873E7B}" destId="{DD978901-8800-46B6-94AC-66B87359C7A0}" srcOrd="3" destOrd="0" parTransId="{D93E22F4-1DE7-45FE-9A2E-5B0B4B220EC1}" sibTransId="{E6B9295A-8B42-46CC-92CC-6DA9FE5794B1}"/>
    <dgm:cxn modelId="{58DFA561-7FDC-4C76-9717-0E83A8C2ABCD}" type="presOf" srcId="{3C02FA88-FDB1-4476-800D-8DDFB1B0F473}" destId="{DA5A3CAB-CB05-48CB-B232-7205253C0C15}" srcOrd="0" destOrd="0" presId="urn:microsoft.com/office/officeart/2005/8/layout/hierarchy1"/>
    <dgm:cxn modelId="{8707B244-65D0-4791-9D1A-F63A628EAB52}" srcId="{9A201E9A-B7A9-422D-9569-EA10BC873E7B}" destId="{9F8D2C88-C140-4EBF-8683-47C9F67E90EA}" srcOrd="1" destOrd="0" parTransId="{399FE55C-02BB-48B5-9DA5-08EAA314A03F}" sibTransId="{4AE6F081-F5A1-48AE-9030-001B92F40B96}"/>
    <dgm:cxn modelId="{CB29A768-EC86-4CCF-9E2F-7CE9EC041F2F}" type="presOf" srcId="{36FBEA6A-FB75-4B71-91DA-2F86D17423EA}" destId="{FBDB44AA-2BEA-4C53-92B4-78027125AA03}" srcOrd="0" destOrd="0" presId="urn:microsoft.com/office/officeart/2005/8/layout/hierarchy1"/>
    <dgm:cxn modelId="{942DC24A-BADC-4647-B715-EA037DCB83CF}" type="presOf" srcId="{DD978901-8800-46B6-94AC-66B87359C7A0}" destId="{8F16ED9B-AD7B-4C80-BAE5-D33C270B7D98}" srcOrd="0" destOrd="0" presId="urn:microsoft.com/office/officeart/2005/8/layout/hierarchy1"/>
    <dgm:cxn modelId="{56A21881-59B0-47F1-8BBD-08CEC7EF0F9E}" srcId="{9A201E9A-B7A9-422D-9569-EA10BC873E7B}" destId="{36FBEA6A-FB75-4B71-91DA-2F86D17423EA}" srcOrd="0" destOrd="0" parTransId="{80E1CE87-CC15-4383-B1F2-47DADD9C7420}" sibTransId="{A5BF7F1A-1C08-431F-A6CC-9366E984DC89}"/>
    <dgm:cxn modelId="{ED274595-63C4-4398-B079-6C730AF17E02}" type="presOf" srcId="{5F73C2A6-6B0F-4F7F-BD0E-B0ACD7625898}" destId="{AAD59EE7-E6CA-4AD6-8841-DD4A022AA20F}" srcOrd="0" destOrd="0" presId="urn:microsoft.com/office/officeart/2005/8/layout/hierarchy1"/>
    <dgm:cxn modelId="{3D96E7E0-5911-4684-B6C3-68D24B3DFE99}" type="presOf" srcId="{9A201E9A-B7A9-422D-9569-EA10BC873E7B}" destId="{528781E1-C996-40AE-80A9-72B80459A873}" srcOrd="0" destOrd="0" presId="urn:microsoft.com/office/officeart/2005/8/layout/hierarchy1"/>
    <dgm:cxn modelId="{C4E01DE9-46F4-4599-9C40-7D2D6A51799F}" type="presOf" srcId="{9F8D2C88-C140-4EBF-8683-47C9F67E90EA}" destId="{54BD7D84-2D7A-4D2C-9BA2-820872323A71}" srcOrd="0" destOrd="0" presId="urn:microsoft.com/office/officeart/2005/8/layout/hierarchy1"/>
    <dgm:cxn modelId="{7337E9F3-1936-4123-A1DC-A69A0B918A26}" srcId="{9A201E9A-B7A9-422D-9569-EA10BC873E7B}" destId="{3C02FA88-FDB1-4476-800D-8DDFB1B0F473}" srcOrd="4" destOrd="0" parTransId="{EE4DA652-621A-4160-82C7-C85E9D4FA647}" sibTransId="{36A52497-7A78-49FE-8ED6-CC157F066A96}"/>
    <dgm:cxn modelId="{855521F4-0A79-4E60-AE5C-25244F4B2348}" srcId="{9A201E9A-B7A9-422D-9569-EA10BC873E7B}" destId="{5F73C2A6-6B0F-4F7F-BD0E-B0ACD7625898}" srcOrd="2" destOrd="0" parTransId="{FE6C7F2F-2F5D-450F-B777-5E6692839AEA}" sibTransId="{2680C309-F192-4143-93C7-5D5F18E69F07}"/>
    <dgm:cxn modelId="{1F23A6BA-6288-4B64-AEF4-C141CAFEC3DA}" type="presParOf" srcId="{528781E1-C996-40AE-80A9-72B80459A873}" destId="{EF979991-FE1B-4236-AF8A-7975766D7D3F}" srcOrd="0" destOrd="0" presId="urn:microsoft.com/office/officeart/2005/8/layout/hierarchy1"/>
    <dgm:cxn modelId="{556D6361-9C0C-4C6C-8B37-85A50228CC82}" type="presParOf" srcId="{EF979991-FE1B-4236-AF8A-7975766D7D3F}" destId="{6440BC01-1A8D-4189-928D-DF962A16CAE6}" srcOrd="0" destOrd="0" presId="urn:microsoft.com/office/officeart/2005/8/layout/hierarchy1"/>
    <dgm:cxn modelId="{1D5BBA56-4FED-4DF8-804F-46B67EB5F7F9}" type="presParOf" srcId="{6440BC01-1A8D-4189-928D-DF962A16CAE6}" destId="{6D5D3F20-4D5F-497C-BC09-DAB7A9DFC797}" srcOrd="0" destOrd="0" presId="urn:microsoft.com/office/officeart/2005/8/layout/hierarchy1"/>
    <dgm:cxn modelId="{2FE5DE71-AF82-401C-95F3-73FF8F12811C}" type="presParOf" srcId="{6440BC01-1A8D-4189-928D-DF962A16CAE6}" destId="{FBDB44AA-2BEA-4C53-92B4-78027125AA03}" srcOrd="1" destOrd="0" presId="urn:microsoft.com/office/officeart/2005/8/layout/hierarchy1"/>
    <dgm:cxn modelId="{C9378BAD-3F19-4481-AE43-68B7F0A39BE4}" type="presParOf" srcId="{EF979991-FE1B-4236-AF8A-7975766D7D3F}" destId="{76F76D90-7A1B-4A44-AD47-AC4B374D4253}" srcOrd="1" destOrd="0" presId="urn:microsoft.com/office/officeart/2005/8/layout/hierarchy1"/>
    <dgm:cxn modelId="{D3E53516-AADE-4F2B-AA40-F91051690028}" type="presParOf" srcId="{528781E1-C996-40AE-80A9-72B80459A873}" destId="{AE9DA173-EE1C-4780-99E4-9BD864C1B489}" srcOrd="1" destOrd="0" presId="urn:microsoft.com/office/officeart/2005/8/layout/hierarchy1"/>
    <dgm:cxn modelId="{AF2B1E06-EA47-4AF1-B788-3DD707DEF08F}" type="presParOf" srcId="{AE9DA173-EE1C-4780-99E4-9BD864C1B489}" destId="{8283F5C4-94B1-437B-A5A2-960B03945620}" srcOrd="0" destOrd="0" presId="urn:microsoft.com/office/officeart/2005/8/layout/hierarchy1"/>
    <dgm:cxn modelId="{9F682204-2DA5-4413-B2C0-336F9DA1EB4A}" type="presParOf" srcId="{8283F5C4-94B1-437B-A5A2-960B03945620}" destId="{F1D26DD2-141D-492E-B081-72698980DB2E}" srcOrd="0" destOrd="0" presId="urn:microsoft.com/office/officeart/2005/8/layout/hierarchy1"/>
    <dgm:cxn modelId="{4BB7D918-6FEE-4B29-BD93-C186C631CADB}" type="presParOf" srcId="{8283F5C4-94B1-437B-A5A2-960B03945620}" destId="{54BD7D84-2D7A-4D2C-9BA2-820872323A71}" srcOrd="1" destOrd="0" presId="urn:microsoft.com/office/officeart/2005/8/layout/hierarchy1"/>
    <dgm:cxn modelId="{5141E535-D2A6-4194-BCAB-8302A95FB45A}" type="presParOf" srcId="{AE9DA173-EE1C-4780-99E4-9BD864C1B489}" destId="{07E6B62F-6A29-4A19-B43B-D15CF2AD736C}" srcOrd="1" destOrd="0" presId="urn:microsoft.com/office/officeart/2005/8/layout/hierarchy1"/>
    <dgm:cxn modelId="{E703FA02-A184-4C34-8EEB-930047804F29}" type="presParOf" srcId="{528781E1-C996-40AE-80A9-72B80459A873}" destId="{98452279-8D85-475B-AFD7-54D75F654D30}" srcOrd="2" destOrd="0" presId="urn:microsoft.com/office/officeart/2005/8/layout/hierarchy1"/>
    <dgm:cxn modelId="{37C2E392-753C-441B-A068-CB5E699D3239}" type="presParOf" srcId="{98452279-8D85-475B-AFD7-54D75F654D30}" destId="{ED08232D-92F1-492B-AEE7-E3B8B0638CE4}" srcOrd="0" destOrd="0" presId="urn:microsoft.com/office/officeart/2005/8/layout/hierarchy1"/>
    <dgm:cxn modelId="{F2B0E958-BF00-4106-858F-4B3421A2C62F}" type="presParOf" srcId="{ED08232D-92F1-492B-AEE7-E3B8B0638CE4}" destId="{F7CD23E4-42B3-4896-84E5-421D7AE84DEB}" srcOrd="0" destOrd="0" presId="urn:microsoft.com/office/officeart/2005/8/layout/hierarchy1"/>
    <dgm:cxn modelId="{34B01948-702D-4BF6-B3AD-ADFA9B4C7357}" type="presParOf" srcId="{ED08232D-92F1-492B-AEE7-E3B8B0638CE4}" destId="{AAD59EE7-E6CA-4AD6-8841-DD4A022AA20F}" srcOrd="1" destOrd="0" presId="urn:microsoft.com/office/officeart/2005/8/layout/hierarchy1"/>
    <dgm:cxn modelId="{8E6D6543-C36D-45B5-ACF8-7FEC2403C8BA}" type="presParOf" srcId="{98452279-8D85-475B-AFD7-54D75F654D30}" destId="{C374F404-4069-4AC6-9F54-6E1D6D77F8B4}" srcOrd="1" destOrd="0" presId="urn:microsoft.com/office/officeart/2005/8/layout/hierarchy1"/>
    <dgm:cxn modelId="{11D6623D-76C7-4845-AC5D-A2F5341E7DCB}" type="presParOf" srcId="{528781E1-C996-40AE-80A9-72B80459A873}" destId="{DBBC80B7-D06E-496A-957C-D497BDC4BE64}" srcOrd="3" destOrd="0" presId="urn:microsoft.com/office/officeart/2005/8/layout/hierarchy1"/>
    <dgm:cxn modelId="{0765684B-C471-4713-9E16-9432A733990D}" type="presParOf" srcId="{DBBC80B7-D06E-496A-957C-D497BDC4BE64}" destId="{B9610BDB-C164-4D72-A49F-71AFFABA05E6}" srcOrd="0" destOrd="0" presId="urn:microsoft.com/office/officeart/2005/8/layout/hierarchy1"/>
    <dgm:cxn modelId="{948D347B-F4C9-446E-B4BB-7448B126C947}" type="presParOf" srcId="{B9610BDB-C164-4D72-A49F-71AFFABA05E6}" destId="{C0D06D80-044C-41E0-9379-C72F2DD28ADA}" srcOrd="0" destOrd="0" presId="urn:microsoft.com/office/officeart/2005/8/layout/hierarchy1"/>
    <dgm:cxn modelId="{609B2485-314E-463A-AB58-34003E972D61}" type="presParOf" srcId="{B9610BDB-C164-4D72-A49F-71AFFABA05E6}" destId="{8F16ED9B-AD7B-4C80-BAE5-D33C270B7D98}" srcOrd="1" destOrd="0" presId="urn:microsoft.com/office/officeart/2005/8/layout/hierarchy1"/>
    <dgm:cxn modelId="{1AD1E818-E2CF-4CB2-B94D-679FEFF847D2}" type="presParOf" srcId="{DBBC80B7-D06E-496A-957C-D497BDC4BE64}" destId="{3542A593-82A2-4C32-9C04-A100ED9026EC}" srcOrd="1" destOrd="0" presId="urn:microsoft.com/office/officeart/2005/8/layout/hierarchy1"/>
    <dgm:cxn modelId="{14A87791-1A52-4CFE-9744-19F82A8C2429}" type="presParOf" srcId="{528781E1-C996-40AE-80A9-72B80459A873}" destId="{8CD558FD-2868-45E8-9F86-DF95EFBAB06E}" srcOrd="4" destOrd="0" presId="urn:microsoft.com/office/officeart/2005/8/layout/hierarchy1"/>
    <dgm:cxn modelId="{DE75CDE8-353A-4838-9DA3-CB7EACD6F4C7}" type="presParOf" srcId="{8CD558FD-2868-45E8-9F86-DF95EFBAB06E}" destId="{C8F93C9F-5608-420E-A79C-8D5002EFD2EE}" srcOrd="0" destOrd="0" presId="urn:microsoft.com/office/officeart/2005/8/layout/hierarchy1"/>
    <dgm:cxn modelId="{FE3C01D8-A466-4F33-8AC1-B22B8813D796}" type="presParOf" srcId="{C8F93C9F-5608-420E-A79C-8D5002EFD2EE}" destId="{A0771306-2095-4AB1-B179-E24B453EF1C1}" srcOrd="0" destOrd="0" presId="urn:microsoft.com/office/officeart/2005/8/layout/hierarchy1"/>
    <dgm:cxn modelId="{E4B16CF3-16AA-403E-98D4-E3086E9BA239}" type="presParOf" srcId="{C8F93C9F-5608-420E-A79C-8D5002EFD2EE}" destId="{DA5A3CAB-CB05-48CB-B232-7205253C0C15}" srcOrd="1" destOrd="0" presId="urn:microsoft.com/office/officeart/2005/8/layout/hierarchy1"/>
    <dgm:cxn modelId="{AB8A3F08-A83F-4006-8146-6460AA9E0D63}" type="presParOf" srcId="{8CD558FD-2868-45E8-9F86-DF95EFBAB06E}" destId="{18A60DF5-5514-4D82-9DD6-307C5FF8E5E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08AE7-53D6-4491-9AE8-56DC7DDCA765}">
      <dsp:nvSpPr>
        <dsp:cNvPr id="0" name=""/>
        <dsp:cNvSpPr/>
      </dsp:nvSpPr>
      <dsp:spPr>
        <a:xfrm>
          <a:off x="0" y="680"/>
          <a:ext cx="6967728" cy="159327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BDF6F2-878C-45E1-9498-6FE5DB248AD1}">
      <dsp:nvSpPr>
        <dsp:cNvPr id="0" name=""/>
        <dsp:cNvSpPr/>
      </dsp:nvSpPr>
      <dsp:spPr>
        <a:xfrm>
          <a:off x="481967" y="359168"/>
          <a:ext cx="876303" cy="876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FC1F5-FDCA-4467-9B22-0FDF46ABEF2A}">
      <dsp:nvSpPr>
        <dsp:cNvPr id="0" name=""/>
        <dsp:cNvSpPr/>
      </dsp:nvSpPr>
      <dsp:spPr>
        <a:xfrm>
          <a:off x="1840237" y="680"/>
          <a:ext cx="5127490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Мой сайт абсолютно бесплатный.</a:t>
          </a:r>
          <a:endParaRPr lang="en-US" sz="2300" kern="1200"/>
        </a:p>
      </dsp:txBody>
      <dsp:txXfrm>
        <a:off x="1840237" y="680"/>
        <a:ext cx="5127490" cy="1593279"/>
      </dsp:txXfrm>
    </dsp:sp>
    <dsp:sp modelId="{85E8D63A-E520-4E6E-B402-8F144E9746DE}">
      <dsp:nvSpPr>
        <dsp:cNvPr id="0" name=""/>
        <dsp:cNvSpPr/>
      </dsp:nvSpPr>
      <dsp:spPr>
        <a:xfrm>
          <a:off x="0" y="1992280"/>
          <a:ext cx="6967728" cy="159327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85B109-375D-4B5B-80E8-FFC40D760058}">
      <dsp:nvSpPr>
        <dsp:cNvPr id="0" name=""/>
        <dsp:cNvSpPr/>
      </dsp:nvSpPr>
      <dsp:spPr>
        <a:xfrm>
          <a:off x="481967" y="2350768"/>
          <a:ext cx="876303" cy="876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43A8B7-D403-48D0-9516-F9639D96375A}">
      <dsp:nvSpPr>
        <dsp:cNvPr id="0" name=""/>
        <dsp:cNvSpPr/>
      </dsp:nvSpPr>
      <dsp:spPr>
        <a:xfrm>
          <a:off x="1840237" y="1992280"/>
          <a:ext cx="5127490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Все функции, которые раньше выполнялись в разных приложениях, я объединила в одном.</a:t>
          </a:r>
          <a:endParaRPr lang="en-US" sz="2300" kern="1200" dirty="0"/>
        </a:p>
      </dsp:txBody>
      <dsp:txXfrm>
        <a:off x="1840237" y="1992280"/>
        <a:ext cx="5127490" cy="1593279"/>
      </dsp:txXfrm>
    </dsp:sp>
    <dsp:sp modelId="{550D6952-9A6D-4A5C-B589-44B427FC3D06}">
      <dsp:nvSpPr>
        <dsp:cNvPr id="0" name=""/>
        <dsp:cNvSpPr/>
      </dsp:nvSpPr>
      <dsp:spPr>
        <a:xfrm>
          <a:off x="0" y="3983879"/>
          <a:ext cx="6967728" cy="159327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136B35-3A89-42F3-BD92-0F9C4356E601}">
      <dsp:nvSpPr>
        <dsp:cNvPr id="0" name=""/>
        <dsp:cNvSpPr/>
      </dsp:nvSpPr>
      <dsp:spPr>
        <a:xfrm>
          <a:off x="500790" y="4353207"/>
          <a:ext cx="876303" cy="8763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5444" y1="76889" x2="55444" y2="76889"/>
                        <a14:foregroundMark x1="70111" y1="29111" x2="70111" y2="29111"/>
                        <a14:foregroundMark x1="31000" y1="27111" x2="31000" y2="27111"/>
                      </a14:backgroundRemoval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33C0C-A817-4F2C-BFF3-1082AA8DD5F4}">
      <dsp:nvSpPr>
        <dsp:cNvPr id="0" name=""/>
        <dsp:cNvSpPr/>
      </dsp:nvSpPr>
      <dsp:spPr>
        <a:xfrm>
          <a:off x="1840237" y="3983879"/>
          <a:ext cx="5127490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Красивый интерфейс с енотами (такого точно ни у кого не было).</a:t>
          </a:r>
          <a:endParaRPr lang="en-US" sz="2300" kern="1200"/>
        </a:p>
      </dsp:txBody>
      <dsp:txXfrm>
        <a:off x="1840237" y="3983879"/>
        <a:ext cx="5127490" cy="15932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D3F20-4D5F-497C-BC09-DAB7A9DFC797}">
      <dsp:nvSpPr>
        <dsp:cNvPr id="0" name=""/>
        <dsp:cNvSpPr/>
      </dsp:nvSpPr>
      <dsp:spPr>
        <a:xfrm>
          <a:off x="3592" y="804713"/>
          <a:ext cx="1750386" cy="1111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B44AA-2BEA-4C53-92B4-78027125AA03}">
      <dsp:nvSpPr>
        <dsp:cNvPr id="0" name=""/>
        <dsp:cNvSpPr/>
      </dsp:nvSpPr>
      <dsp:spPr>
        <a:xfrm>
          <a:off x="198079" y="989476"/>
          <a:ext cx="1750386" cy="111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1. Создать базу данных с таблицами: users</a:t>
          </a:r>
          <a:r>
            <a:rPr lang="en-US" sz="1100" kern="1200"/>
            <a:t>, tutors, students, parents, lessons, homeworks, tests, help_materials, video_lessons</a:t>
          </a:r>
          <a:r>
            <a:rPr lang="ru-RU" sz="1100" kern="1200"/>
            <a:t>.</a:t>
          </a:r>
          <a:endParaRPr lang="en-US" sz="1100" kern="1200"/>
        </a:p>
      </dsp:txBody>
      <dsp:txXfrm>
        <a:off x="230634" y="1022031"/>
        <a:ext cx="1685276" cy="1046385"/>
      </dsp:txXfrm>
    </dsp:sp>
    <dsp:sp modelId="{F1D26DD2-141D-492E-B081-72698980DB2E}">
      <dsp:nvSpPr>
        <dsp:cNvPr id="0" name=""/>
        <dsp:cNvSpPr/>
      </dsp:nvSpPr>
      <dsp:spPr>
        <a:xfrm>
          <a:off x="2142953" y="804713"/>
          <a:ext cx="1750386" cy="1111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BD7D84-2D7A-4D2C-9BA2-820872323A71}">
      <dsp:nvSpPr>
        <dsp:cNvPr id="0" name=""/>
        <dsp:cNvSpPr/>
      </dsp:nvSpPr>
      <dsp:spPr>
        <a:xfrm>
          <a:off x="2337440" y="989476"/>
          <a:ext cx="1750386" cy="111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2. Использовать REST</a:t>
          </a:r>
          <a:r>
            <a:rPr lang="en-US" sz="1100" kern="1200" dirty="0"/>
            <a:t> </a:t>
          </a:r>
          <a:r>
            <a:rPr lang="ru-RU" sz="1100" kern="1200" dirty="0"/>
            <a:t>API для изменения, получения и добавления данных.</a:t>
          </a:r>
          <a:endParaRPr lang="en-US" sz="1100" kern="1200" dirty="0"/>
        </a:p>
      </dsp:txBody>
      <dsp:txXfrm>
        <a:off x="2369995" y="1022031"/>
        <a:ext cx="1685276" cy="1046385"/>
      </dsp:txXfrm>
    </dsp:sp>
    <dsp:sp modelId="{F7CD23E4-42B3-4896-84E5-421D7AE84DEB}">
      <dsp:nvSpPr>
        <dsp:cNvPr id="0" name=""/>
        <dsp:cNvSpPr/>
      </dsp:nvSpPr>
      <dsp:spPr>
        <a:xfrm>
          <a:off x="4282314" y="804713"/>
          <a:ext cx="1750386" cy="1111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D59EE7-E6CA-4AD6-8841-DD4A022AA20F}">
      <dsp:nvSpPr>
        <dsp:cNvPr id="0" name=""/>
        <dsp:cNvSpPr/>
      </dsp:nvSpPr>
      <dsp:spPr>
        <a:xfrm>
          <a:off x="4476802" y="989476"/>
          <a:ext cx="1750386" cy="111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3. Сделать авторизацию и регистрацию.</a:t>
          </a:r>
          <a:endParaRPr lang="en-US" sz="1100" kern="1200"/>
        </a:p>
      </dsp:txBody>
      <dsp:txXfrm>
        <a:off x="4509357" y="1022031"/>
        <a:ext cx="1685276" cy="1046385"/>
      </dsp:txXfrm>
    </dsp:sp>
    <dsp:sp modelId="{C0D06D80-044C-41E0-9379-C72F2DD28ADA}">
      <dsp:nvSpPr>
        <dsp:cNvPr id="0" name=""/>
        <dsp:cNvSpPr/>
      </dsp:nvSpPr>
      <dsp:spPr>
        <a:xfrm>
          <a:off x="6421676" y="804713"/>
          <a:ext cx="1750386" cy="1111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6ED9B-AD7B-4C80-BAE5-D33C270B7D98}">
      <dsp:nvSpPr>
        <dsp:cNvPr id="0" name=""/>
        <dsp:cNvSpPr/>
      </dsp:nvSpPr>
      <dsp:spPr>
        <a:xfrm>
          <a:off x="6616163" y="989476"/>
          <a:ext cx="1750386" cy="111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4. Использовать </a:t>
          </a:r>
          <a:r>
            <a:rPr lang="en-US" sz="1100" kern="1200" dirty="0"/>
            <a:t>B</a:t>
          </a:r>
          <a:r>
            <a:rPr lang="ru-RU" sz="1100" kern="1200" dirty="0" err="1"/>
            <a:t>ootstrap</a:t>
          </a:r>
          <a:r>
            <a:rPr lang="ru-RU" sz="1100" kern="1200" dirty="0"/>
            <a:t>.</a:t>
          </a:r>
          <a:endParaRPr lang="en-US" sz="1100" kern="1200" dirty="0"/>
        </a:p>
      </dsp:txBody>
      <dsp:txXfrm>
        <a:off x="6648718" y="1022031"/>
        <a:ext cx="1685276" cy="1046385"/>
      </dsp:txXfrm>
    </dsp:sp>
    <dsp:sp modelId="{A0771306-2095-4AB1-B179-E24B453EF1C1}">
      <dsp:nvSpPr>
        <dsp:cNvPr id="0" name=""/>
        <dsp:cNvSpPr/>
      </dsp:nvSpPr>
      <dsp:spPr>
        <a:xfrm>
          <a:off x="8561037" y="804713"/>
          <a:ext cx="1750386" cy="1111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A3CAB-CB05-48CB-B232-7205253C0C15}">
      <dsp:nvSpPr>
        <dsp:cNvPr id="0" name=""/>
        <dsp:cNvSpPr/>
      </dsp:nvSpPr>
      <dsp:spPr>
        <a:xfrm>
          <a:off x="8755525" y="989476"/>
          <a:ext cx="1750386" cy="111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5. </a:t>
          </a:r>
          <a:r>
            <a:rPr lang="ru-RU" sz="1100" kern="1200" dirty="0"/>
            <a:t>Применить принцип </a:t>
          </a:r>
          <a:r>
            <a:rPr lang="en-US" sz="1100" kern="1200" dirty="0"/>
            <a:t>SOLID.</a:t>
          </a:r>
        </a:p>
      </dsp:txBody>
      <dsp:txXfrm>
        <a:off x="8788080" y="1022031"/>
        <a:ext cx="1685276" cy="1046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276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8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1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9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5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26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1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81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7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6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35" r:id="rId6"/>
    <p:sldLayoutId id="2147483731" r:id="rId7"/>
    <p:sldLayoutId id="2147483732" r:id="rId8"/>
    <p:sldLayoutId id="2147483733" r:id="rId9"/>
    <p:sldLayoutId id="2147483734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Игрушка-ракета, полетющая на компьютере">
            <a:extLst>
              <a:ext uri="{FF2B5EF4-FFF2-40B4-BE49-F238E27FC236}">
                <a16:creationId xmlns:a16="http://schemas.microsoft.com/office/drawing/2014/main" id="{D9852B7D-FE94-84F5-0088-2A00AB2DC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33F42-00AA-3196-1AFB-59ADECF51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ru-RU" sz="2600"/>
            </a:br>
            <a:r>
              <a:rPr lang="ru-RU" sz="2600"/>
              <a:t>Индивидуальный проект по информатике</a:t>
            </a:r>
            <a:br>
              <a:rPr lang="ru-RU" sz="2600"/>
            </a:br>
            <a:r>
              <a:rPr lang="ru-RU" sz="2600"/>
              <a:t>на тему: «Создание электронного журнала для репетиторов»</a:t>
            </a:r>
            <a:br>
              <a:rPr lang="ru-RU" sz="2600"/>
            </a:br>
            <a:endParaRPr lang="ru-RU" sz="260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08B043C-1684-FD06-5FBF-1F046431B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ru-RU" sz="2000"/>
              <a:t>Выполнила Вдовина Марина</a:t>
            </a: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49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6552CD-0249-9875-4755-3D4839B2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88A28E-B74A-C5F5-ECC3-A30AF96C8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900"/>
              <a:t>Создать электронный журнал для репетиторов, который поможет преподавателям в их деятельности.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Graphic 33" descr="Карандаш">
            <a:extLst>
              <a:ext uri="{FF2B5EF4-FFF2-40B4-BE49-F238E27FC236}">
                <a16:creationId xmlns:a16="http://schemas.microsoft.com/office/drawing/2014/main" id="{701CE993-7CF3-37A9-C929-E4DBD225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60099" y="625683"/>
            <a:ext cx="5455380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81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00644C-963B-F566-2166-EA03FCA5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71" y="1062211"/>
            <a:ext cx="4010827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 err="1"/>
              <a:t>Чем</a:t>
            </a:r>
            <a:r>
              <a:rPr lang="en-US" sz="5400" dirty="0"/>
              <a:t> </a:t>
            </a:r>
            <a:r>
              <a:rPr lang="en-US" sz="5400" dirty="0" err="1"/>
              <a:t>мой</a:t>
            </a:r>
            <a:r>
              <a:rPr lang="en-US" sz="5400" dirty="0"/>
              <a:t> </a:t>
            </a:r>
            <a:r>
              <a:rPr lang="en-US" sz="5400" dirty="0" err="1"/>
              <a:t>проект</a:t>
            </a:r>
            <a:r>
              <a:rPr lang="en-US" sz="5400" dirty="0"/>
              <a:t> </a:t>
            </a:r>
            <a:r>
              <a:rPr lang="en-US" sz="5400" dirty="0" err="1"/>
              <a:t>отличается</a:t>
            </a:r>
            <a:r>
              <a:rPr lang="en-US" sz="5400" dirty="0"/>
              <a:t> </a:t>
            </a:r>
            <a:r>
              <a:rPr lang="en-US" sz="5400" dirty="0" err="1"/>
              <a:t>от</a:t>
            </a:r>
            <a:r>
              <a:rPr lang="en-US" sz="5400" dirty="0"/>
              <a:t> </a:t>
            </a:r>
            <a:r>
              <a:rPr lang="en-US" sz="5400" dirty="0" err="1"/>
              <a:t>других</a:t>
            </a:r>
            <a:r>
              <a:rPr lang="en-US" sz="5400" dirty="0"/>
              <a:t>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Объект 2">
            <a:extLst>
              <a:ext uri="{FF2B5EF4-FFF2-40B4-BE49-F238E27FC236}">
                <a16:creationId xmlns:a16="http://schemas.microsoft.com/office/drawing/2014/main" id="{8ABC7252-EBF1-3713-132C-4F7493F4D2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95355946"/>
              </p:ext>
            </p:extLst>
          </p:nvPr>
        </p:nvGraphicFramePr>
        <p:xfrm>
          <a:off x="4892947" y="690372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1800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0DE9DF-15DF-88B1-5663-948B39E7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ru-RU" sz="6000">
                <a:solidFill>
                  <a:srgbClr val="FFFFFF"/>
                </a:solidFill>
              </a:rPr>
              <a:t>Задачи: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0510E1EC-7E05-2A18-B032-D0ABD590E3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240072"/>
              </p:ext>
            </p:extLst>
          </p:nvPr>
        </p:nvGraphicFramePr>
        <p:xfrm>
          <a:off x="841248" y="3337269"/>
          <a:ext cx="10509504" cy="2905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6930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6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6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4" name="Rectangle 71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7BD23-A00F-64F6-4BD3-69B4F537C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216" y="1360822"/>
            <a:ext cx="4057122" cy="28964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/>
              <a:t>Скриншоты</a:t>
            </a:r>
            <a:endParaRPr lang="en-US" sz="6000" dirty="0"/>
          </a:p>
        </p:txBody>
      </p:sp>
      <p:sp>
        <p:nvSpPr>
          <p:cNvPr id="85" name="Rectangle 73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40C007-B67D-CAF0-0478-A5BEFE0EA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6151" y="950795"/>
            <a:ext cx="3675888" cy="1782805"/>
          </a:xfrm>
          <a:prstGeom prst="rect">
            <a:avLst/>
          </a:prstGeom>
        </p:spPr>
      </p:pic>
      <p:pic>
        <p:nvPicPr>
          <p:cNvPr id="7" name="Рисунок 6" descr="Изображение выглядит как компьютер, снимок экрана, Устройство ввода, Компьютерный компонент&#10;&#10;Автоматически созданное описание">
            <a:extLst>
              <a:ext uri="{FF2B5EF4-FFF2-40B4-BE49-F238E27FC236}">
                <a16:creationId xmlns:a16="http://schemas.microsoft.com/office/drawing/2014/main" id="{C06122DD-394A-7D7C-93FC-9941EF201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896" y="959985"/>
            <a:ext cx="3675888" cy="1764425"/>
          </a:xfrm>
          <a:prstGeom prst="rect">
            <a:avLst/>
          </a:prstGeom>
        </p:spPr>
      </p:pic>
      <p:sp>
        <p:nvSpPr>
          <p:cNvPr id="86" name="Rectangle 75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0DEBBE7-60C8-45C6-F192-991450D44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151" y="4017900"/>
            <a:ext cx="3675888" cy="1736856"/>
          </a:xfrm>
          <a:prstGeom prst="rect">
            <a:avLst/>
          </a:prstGeom>
        </p:spPr>
      </p:pic>
      <p:pic>
        <p:nvPicPr>
          <p:cNvPr id="5" name="Объект 4" descr="Изображение выглядит как текст, компьютер, снимок экрана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CBA7C615-0379-F1D2-B37C-EBDC853C15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333" y="4013307"/>
            <a:ext cx="3675888" cy="174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6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10747D4-D467-0A9F-FF69-4545D54D76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442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9C119-1FE7-33D4-14BC-B20EB5D14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ru-RU" sz="5000" dirty="0">
                <a:solidFill>
                  <a:schemeClr val="bg1"/>
                </a:solidFill>
              </a:rPr>
              <a:t>Технологии</a:t>
            </a: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88D57A-7B47-9322-A2AF-E0507C975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>
                <a:solidFill>
                  <a:schemeClr val="bg1"/>
                </a:solidFill>
              </a:rPr>
              <a:t>Вся программа написана с помощью трёх языков: </a:t>
            </a:r>
            <a:r>
              <a:rPr lang="en-US" sz="2000" dirty="0">
                <a:solidFill>
                  <a:schemeClr val="bg1"/>
                </a:solidFill>
              </a:rPr>
              <a:t>Python(</a:t>
            </a:r>
            <a:r>
              <a:rPr lang="ru-RU" sz="2000" dirty="0">
                <a:solidFill>
                  <a:schemeClr val="bg1"/>
                </a:solidFill>
              </a:rPr>
              <a:t>основной код), </a:t>
            </a:r>
            <a:r>
              <a:rPr lang="en-US" sz="2000" dirty="0">
                <a:solidFill>
                  <a:schemeClr val="bg1"/>
                </a:solidFill>
              </a:rPr>
              <a:t>HTML(</a:t>
            </a:r>
            <a:r>
              <a:rPr lang="ru-RU" sz="2000" dirty="0">
                <a:solidFill>
                  <a:schemeClr val="bg1"/>
                </a:solidFill>
              </a:rPr>
              <a:t>создание шаблонов), </a:t>
            </a:r>
            <a:r>
              <a:rPr lang="en-US" sz="2000" dirty="0">
                <a:solidFill>
                  <a:schemeClr val="bg1"/>
                </a:solidFill>
              </a:rPr>
              <a:t>CSS(</a:t>
            </a:r>
            <a:r>
              <a:rPr lang="ru-RU" sz="2000" dirty="0">
                <a:solidFill>
                  <a:schemeClr val="bg1"/>
                </a:solidFill>
              </a:rPr>
              <a:t>создание дизайна). Также используются библиотеки </a:t>
            </a:r>
            <a:r>
              <a:rPr lang="en-US" sz="2000" dirty="0">
                <a:solidFill>
                  <a:schemeClr val="bg1"/>
                </a:solidFill>
              </a:rPr>
              <a:t>Python: flask, </a:t>
            </a:r>
            <a:r>
              <a:rPr lang="en-US" sz="2000" dirty="0" err="1">
                <a:solidFill>
                  <a:schemeClr val="bg1"/>
                </a:solidFill>
              </a:rPr>
              <a:t>flask_login</a:t>
            </a:r>
            <a:r>
              <a:rPr lang="en-US" sz="2000" dirty="0">
                <a:solidFill>
                  <a:schemeClr val="bg1"/>
                </a:solidFill>
              </a:rPr>
              <a:t>, requests, </a:t>
            </a:r>
            <a:r>
              <a:rPr lang="en-US" sz="2000" dirty="0" err="1">
                <a:solidFill>
                  <a:schemeClr val="bg1"/>
                </a:solidFill>
              </a:rPr>
              <a:t>json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sqlalchemy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werkzeug.security</a:t>
            </a:r>
            <a:r>
              <a:rPr lang="en-US" sz="2000" dirty="0">
                <a:solidFill>
                  <a:schemeClr val="bg1"/>
                </a:solidFill>
              </a:rPr>
              <a:t>, calendar, datetime. </a:t>
            </a:r>
            <a:r>
              <a:rPr lang="ru-RU" sz="2000" dirty="0">
                <a:solidFill>
                  <a:schemeClr val="bg1"/>
                </a:solidFill>
              </a:rPr>
              <a:t>В программе используются базы данных.</a:t>
            </a:r>
          </a:p>
        </p:txBody>
      </p:sp>
    </p:spTree>
    <p:extLst>
      <p:ext uri="{BB962C8B-B14F-4D97-AF65-F5344CB8AC3E}">
        <p14:creationId xmlns:p14="http://schemas.microsoft.com/office/powerpoint/2010/main" val="176313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0D01200-0224-43C5-AB38-FB4D16B73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7F391-A8F3-65BE-F599-3B71474F0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ru-RU" sz="5200"/>
              <a:t>Заключение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8A44A4-A002-4A88-9FC9-1D0566C97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E7D5C7B-DD16-401B-85CE-4AAA2A4F5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4D575F-BD27-129F-8222-BE60799F6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3355848"/>
            <a:ext cx="6268770" cy="2825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Все поставленные задачи выполнены. В дальнейшем планируется расширить спектр возможностей сайта и привлечь как можно больше пользователей.</a:t>
            </a:r>
          </a:p>
        </p:txBody>
      </p:sp>
      <p:pic>
        <p:nvPicPr>
          <p:cNvPr id="7" name="Graphic 6" descr="Образование">
            <a:extLst>
              <a:ext uri="{FF2B5EF4-FFF2-40B4-BE49-F238E27FC236}">
                <a16:creationId xmlns:a16="http://schemas.microsoft.com/office/drawing/2014/main" id="{658F76C8-169C-63C0-39B6-0E49F019F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94066" y="1272395"/>
            <a:ext cx="4237686" cy="4237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9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Лампочки, из которых одна светится, в темноте">
            <a:extLst>
              <a:ext uri="{FF2B5EF4-FFF2-40B4-BE49-F238E27FC236}">
                <a16:creationId xmlns:a16="http://schemas.microsoft.com/office/drawing/2014/main" id="{045F8A00-67EA-1153-6FAE-B228E8AA8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94" b="31056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4116B-55AD-D591-ACDD-BC226632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Спасибо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за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внимание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80474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</TotalTime>
  <Words>218</Words>
  <Application>Microsoft Office PowerPoint</Application>
  <PresentationFormat>Широкоэкранный</PresentationFormat>
  <Paragraphs>20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Calibri</vt:lpstr>
      <vt:lpstr>Neue Haas Grotesk Text Pro</vt:lpstr>
      <vt:lpstr>AccentBoxVTI</vt:lpstr>
      <vt:lpstr> Индивидуальный проект по информатике на тему: «Создание электронного журнала для репетиторов» </vt:lpstr>
      <vt:lpstr>Идея проекта</vt:lpstr>
      <vt:lpstr>Чем мой проект отличается от других?</vt:lpstr>
      <vt:lpstr>Задачи:</vt:lpstr>
      <vt:lpstr>Скриншоты</vt:lpstr>
      <vt:lpstr>Технологии</vt:lpstr>
      <vt:lpstr>Заключение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Индивидуальный проект по информатике на тему: «Создание электронного журнала для репетиторов» </dc:title>
  <dc:creator>Марина Вдовина</dc:creator>
  <cp:lastModifiedBy>Марина Вдовина</cp:lastModifiedBy>
  <cp:revision>5</cp:revision>
  <dcterms:created xsi:type="dcterms:W3CDTF">2023-11-18T12:47:43Z</dcterms:created>
  <dcterms:modified xsi:type="dcterms:W3CDTF">2023-11-19T16:19:08Z</dcterms:modified>
</cp:coreProperties>
</file>